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9062673-8950-4213-858F-5DC3A62CFC5B}" type="datetimeFigureOut">
              <a:rPr lang="nl-NL"/>
              <a:pPr>
                <a:defRPr/>
              </a:pPr>
              <a:t>21-11-2016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2192C49-117A-4C3A-9AE1-3904062B2C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512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F2AFB9-C6A5-4332-A116-21C11FF0FCFF}" type="slidenum">
              <a:rPr lang="nl-NL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4144E-5989-40B2-8986-A814D29635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468F0-DB48-423C-8C2C-41800CD22A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84FF5-7180-48D5-9B32-A4C2DD2180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955B2-352A-4B2E-A88D-330A3CD348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E5ADD-5181-4ECF-BE69-B4B4463993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A1F17-1D5E-4E36-8AFF-950ABD255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A0E05-9F2A-4C4B-AA1D-94707B26FD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3EAE-658F-4C91-9F89-39B0B4A3FD1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28E2A-26F3-4776-A570-B16D09EBA5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25BB4-BD17-43DC-AD47-805444B0F3B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16273-EFEC-4AB4-A94E-6BFDC0DD2B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A03711E-DDD4-4195-9817-877D498598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ahUKEwjCl56LrLrQAhUFPxoKHTtsAs8QjRwIBw&amp;url=http%3A%2F%2Fwww.animatie-plaatjes.nl%2Fhome%2Fsinterklaas%2F5%2F&amp;psig=AFQjCNEt-Rkkv-XqkonyHmHX7UqSiexFoQ&amp;ust=14798347143705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-108520" y="188640"/>
            <a:ext cx="9479210" cy="1371600"/>
          </a:xfrm>
        </p:spPr>
        <p:txBody>
          <a:bodyPr/>
          <a:lstStyle/>
          <a:p>
            <a:pPr eaLnBrk="1" hangingPunct="1">
              <a:defRPr/>
            </a:pPr>
            <a:r>
              <a:rPr lang="nl-NL" sz="3700" u="sng" dirty="0" smtClean="0">
                <a:solidFill>
                  <a:schemeClr val="bg1"/>
                </a:solidFill>
              </a:rPr>
              <a:t>De stoomboot is weer aangekomen </a:t>
            </a:r>
            <a:endParaRPr lang="nl-NL" sz="3700" u="sng" dirty="0" smtClean="0">
              <a:solidFill>
                <a:schemeClr val="bg1"/>
              </a:solidFill>
            </a:endParaRPr>
          </a:p>
        </p:txBody>
      </p:sp>
      <p:sp>
        <p:nvSpPr>
          <p:cNvPr id="2051" name="Tijdelijke aanduiding voor dianumm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8B93AA-4D1F-45DE-A628-73B5F0DBFAF5}" type="slidenum">
              <a:rPr lang="nl-NL" sz="2800" b="1">
                <a:solidFill>
                  <a:schemeClr val="bg1"/>
                </a:solidFill>
                <a:effectLst/>
              </a:rPr>
              <a:pPr/>
              <a:t>1</a:t>
            </a:fld>
            <a:endParaRPr lang="nl-NL" sz="2800" b="1">
              <a:solidFill>
                <a:schemeClr val="bg1"/>
              </a:solidFill>
              <a:effectLst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95536" y="1412776"/>
            <a:ext cx="7056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2800" b="1" dirty="0" smtClean="0">
                <a:solidFill>
                  <a:schemeClr val="bg1"/>
                </a:solidFill>
                <a:latin typeface="+mn-lt"/>
              </a:rPr>
              <a:t>De stoomboot is weer aangekomen uit </a:t>
            </a:r>
            <a:r>
              <a:rPr lang="nl-NL" sz="2800" b="1" dirty="0" err="1" smtClean="0">
                <a:solidFill>
                  <a:schemeClr val="bg1"/>
                </a:solidFill>
                <a:latin typeface="+mn-lt"/>
              </a:rPr>
              <a:t>spanje</a:t>
            </a:r>
            <a:r>
              <a:rPr lang="nl-NL" sz="2800" b="1" dirty="0" smtClean="0">
                <a:solidFill>
                  <a:schemeClr val="bg1"/>
                </a:solidFill>
                <a:latin typeface="+mn-lt"/>
              </a:rPr>
              <a:t> over de zee. Heeft sinterklaasje meegenomen en de pieten kwamen mee. </a:t>
            </a:r>
          </a:p>
          <a:p>
            <a:pPr>
              <a:defRPr/>
            </a:pPr>
            <a:endParaRPr lang="nl-NL" sz="2800" b="1" dirty="0" smtClean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nl-NL" sz="2800" b="1" dirty="0" smtClean="0">
                <a:solidFill>
                  <a:schemeClr val="bg1"/>
                </a:solidFill>
                <a:latin typeface="+mn-lt"/>
              </a:rPr>
              <a:t>En het hele schip is volgeladen. Duizend zakken staan er zij aan zij. Die zitten allemaal vol speelgoed, voor jou en ook voor mij. </a:t>
            </a:r>
            <a:endParaRPr lang="nl-NL" sz="28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074" name="Picture 2" descr="Afbeeldingsresultaat voor animatieplaatje sinterklaas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236296" y="2204864"/>
            <a:ext cx="1440160" cy="2671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delaar">
  <a:themeElements>
    <a:clrScheme name="Pandelaar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Pandelaa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ndelaar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delaar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delaar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Pandelaar</Template>
  <TotalTime>61</TotalTime>
  <Words>55</Words>
  <Application>Microsoft Office PowerPoint</Application>
  <PresentationFormat>Diavoorstelling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Pandelaar</vt:lpstr>
      <vt:lpstr>De stoomboot is weer aangekomen </vt:lpstr>
    </vt:vector>
  </TitlesOfParts>
  <Company>de Pandelaar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Pandelaar      1</dc:title>
  <dc:creator>Pandelaar</dc:creator>
  <cp:lastModifiedBy>Gebruiker</cp:lastModifiedBy>
  <cp:revision>13</cp:revision>
  <dcterms:created xsi:type="dcterms:W3CDTF">2007-09-18T08:49:37Z</dcterms:created>
  <dcterms:modified xsi:type="dcterms:W3CDTF">2016-11-21T17:12:41Z</dcterms:modified>
</cp:coreProperties>
</file>